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148C6-5A70-4B05-829C-D72D51A4200D}" type="datetimeFigureOut">
              <a:rPr lang="hu-HU" smtClean="0"/>
              <a:t>2012.03.25.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8065-3A55-44A9-A70F-AFFEBBCA3C01}" type="slidenum">
              <a:rPr lang="hu-HU" smtClean="0"/>
              <a:t>‹#›</a:t>
            </a:fld>
            <a:endParaRPr lang="hu-HU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148C6-5A70-4B05-829C-D72D51A4200D}" type="datetimeFigureOut">
              <a:rPr lang="hu-HU" smtClean="0"/>
              <a:t>2012.03.25.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8065-3A55-44A9-A70F-AFFEBBCA3C0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148C6-5A70-4B05-829C-D72D51A4200D}" type="datetimeFigureOut">
              <a:rPr lang="hu-HU" smtClean="0"/>
              <a:t>2012.03.25.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8065-3A55-44A9-A70F-AFFEBBCA3C0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148C6-5A70-4B05-829C-D72D51A4200D}" type="datetimeFigureOut">
              <a:rPr lang="hu-HU" smtClean="0"/>
              <a:t>2012.03.25.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8065-3A55-44A9-A70F-AFFEBBCA3C0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148C6-5A70-4B05-829C-D72D51A4200D}" type="datetimeFigureOut">
              <a:rPr lang="hu-HU" smtClean="0"/>
              <a:t>2012.03.25.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C648065-3A55-44A9-A70F-AFFEBBCA3C01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148C6-5A70-4B05-829C-D72D51A4200D}" type="datetimeFigureOut">
              <a:rPr lang="hu-HU" smtClean="0"/>
              <a:t>2012.03.25.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8065-3A55-44A9-A70F-AFFEBBCA3C0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148C6-5A70-4B05-829C-D72D51A4200D}" type="datetimeFigureOut">
              <a:rPr lang="hu-HU" smtClean="0"/>
              <a:t>2012.03.25.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8065-3A55-44A9-A70F-AFFEBBCA3C0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148C6-5A70-4B05-829C-D72D51A4200D}" type="datetimeFigureOut">
              <a:rPr lang="hu-HU" smtClean="0"/>
              <a:t>2012.03.25.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8065-3A55-44A9-A70F-AFFEBBCA3C0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148C6-5A70-4B05-829C-D72D51A4200D}" type="datetimeFigureOut">
              <a:rPr lang="hu-HU" smtClean="0"/>
              <a:t>2012.03.25.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8065-3A55-44A9-A70F-AFFEBBCA3C0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148C6-5A70-4B05-829C-D72D51A4200D}" type="datetimeFigureOut">
              <a:rPr lang="hu-HU" smtClean="0"/>
              <a:t>2012.03.25.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8065-3A55-44A9-A70F-AFFEBBCA3C0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hu-H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Kép beszúrásához kattintson az ikonra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148C6-5A70-4B05-829C-D72D51A4200D}" type="datetimeFigureOut">
              <a:rPr lang="hu-HU" smtClean="0"/>
              <a:t>2012.03.25.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48065-3A55-44A9-A70F-AFFEBBCA3C0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C9148C6-5A70-4B05-829C-D72D51A4200D}" type="datetimeFigureOut">
              <a:rPr lang="hu-HU" smtClean="0"/>
              <a:t>2012.03.25.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C648065-3A55-44A9-A70F-AFFEBBCA3C01}" type="slidenum">
              <a:rPr lang="hu-HU" smtClean="0"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Aktív és passzív áramköri elemek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Rékasi Csaba</a:t>
            </a:r>
          </a:p>
          <a:p>
            <a:r>
              <a:rPr lang="hu-HU" dirty="0" smtClean="0"/>
              <a:t>csacsi19699@</a:t>
            </a:r>
            <a:r>
              <a:rPr lang="hu-HU" dirty="0" err="1" smtClean="0"/>
              <a:t>gmail.com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96624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000" dirty="0" smtClean="0"/>
              <a:t>Aktív elemek</a:t>
            </a:r>
            <a:endParaRPr lang="hu-HU" sz="4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12776"/>
            <a:ext cx="6762750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212976"/>
            <a:ext cx="3257550" cy="313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églalap 5"/>
          <p:cNvSpPr/>
          <p:nvPr/>
        </p:nvSpPr>
        <p:spPr>
          <a:xfrm>
            <a:off x="3995936" y="3212976"/>
            <a:ext cx="305422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Aktív elemek pl. a generátorok, villamos gépek, elektrokémiai áramforrások, rácsvezérlésű elektroncsövek, tranzisztorral működő </a:t>
            </a:r>
            <a:r>
              <a:rPr lang="hu-HU" sz="2000" dirty="0" err="1" smtClean="0">
                <a:latin typeface="Times New Roman" pitchFamily="18" charset="0"/>
                <a:cs typeface="Times New Roman" pitchFamily="18" charset="0"/>
              </a:rPr>
              <a:t>árakörök</a:t>
            </a:r>
            <a:endParaRPr lang="hu-H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3462" y="3212976"/>
            <a:ext cx="1800225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4469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Passzív elemek</a:t>
            </a:r>
            <a:endParaRPr lang="hu-H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48879"/>
            <a:ext cx="3305175" cy="3859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348880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5366" y="4360345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48880"/>
            <a:ext cx="2476500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360345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3438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68760"/>
            <a:ext cx="8280920" cy="5487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58943" y="15949"/>
            <a:ext cx="8229600" cy="1143000"/>
          </a:xfrm>
        </p:spPr>
        <p:txBody>
          <a:bodyPr/>
          <a:lstStyle/>
          <a:p>
            <a:r>
              <a:rPr lang="hu-HU" dirty="0" smtClean="0"/>
              <a:t>Aktív elemek eredője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15212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Passzív elemek eredője</a:t>
            </a:r>
            <a:endParaRPr lang="hu-H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16832"/>
            <a:ext cx="8280919" cy="461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1466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062" y="692696"/>
            <a:ext cx="7686675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6378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Köszönöm</a:t>
            </a:r>
            <a:br>
              <a:rPr lang="hu-HU" dirty="0" smtClean="0"/>
            </a:br>
            <a:r>
              <a:rPr lang="hu-HU" dirty="0" smtClean="0"/>
              <a:t>VISZONT LÁTÁSRA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Rékasi Csaba</a:t>
            </a:r>
          </a:p>
          <a:p>
            <a:r>
              <a:rPr lang="hu-HU" dirty="0" smtClean="0"/>
              <a:t>csacsi19699@</a:t>
            </a:r>
            <a:r>
              <a:rPr lang="hu-HU" dirty="0" err="1" smtClean="0"/>
              <a:t>gmail.com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707619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egycsúcs">
  <a:themeElements>
    <a:clrScheme name="Hegycsúcs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Hegycsúcs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egycsúcs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166</TotalTime>
  <Words>41</Words>
  <Application>Microsoft Office PowerPoint</Application>
  <PresentationFormat>Diavetítés a képernyőre (4:3 oldalarány)</PresentationFormat>
  <Paragraphs>11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Hegycsúcs</vt:lpstr>
      <vt:lpstr>Aktív és passzív áramköri elemek</vt:lpstr>
      <vt:lpstr>Aktív elemek</vt:lpstr>
      <vt:lpstr>Passzív elemek</vt:lpstr>
      <vt:lpstr>Aktív elemek eredője</vt:lpstr>
      <vt:lpstr>Passzív elemek eredője</vt:lpstr>
      <vt:lpstr>PowerPoint bemutató</vt:lpstr>
      <vt:lpstr>Köszönöm VISZONT LÁTÁSRA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Aktív és passzív áramköri elemek</dc:title>
  <dc:creator>csacsi-rcs</dc:creator>
  <cp:lastModifiedBy>csacsi-rcs</cp:lastModifiedBy>
  <cp:revision>7</cp:revision>
  <dcterms:created xsi:type="dcterms:W3CDTF">2012-03-25T12:50:01Z</dcterms:created>
  <dcterms:modified xsi:type="dcterms:W3CDTF">2012-03-25T15:36:22Z</dcterms:modified>
</cp:coreProperties>
</file>