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5BD041-673E-4B84-9A96-2DB1AE216066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csacsi19699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Tengelykapcsolók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Rékasi Csaba</a:t>
            </a:r>
          </a:p>
          <a:p>
            <a:r>
              <a:rPr lang="hu-HU" dirty="0" smtClean="0"/>
              <a:t>E-mail:csacsi19699@</a:t>
            </a:r>
            <a:r>
              <a:rPr lang="hu-HU" dirty="0" err="1" smtClean="0"/>
              <a:t>gmail.com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6650">
        <p:cut/>
      </p:transition>
    </mc:Choice>
    <mc:Fallback>
      <p:transition advTm="665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/>
              <a:t>Tárcsás tengelykapcsoló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15041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3907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052120"/>
      </p:ext>
    </p:extLst>
  </p:cSld>
  <p:clrMapOvr>
    <a:masterClrMapping/>
  </p:clrMapOvr>
  <p:transition spd="slow" advTm="5995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928992" cy="6480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7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6070">
        <p:cut/>
      </p:transition>
    </mc:Choice>
    <mc:Fallback>
      <p:transition advTm="607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Kiegyenlítő tengelykapcsolók</a:t>
            </a:r>
            <a:endParaRPr lang="hu-HU" sz="3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Körmös kapcsolók</a:t>
            </a:r>
            <a:endParaRPr lang="hu-H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 b="3732"/>
          <a:stretch>
            <a:fillRect/>
          </a:stretch>
        </p:blipFill>
        <p:spPr bwMode="auto">
          <a:xfrm>
            <a:off x="827584" y="1831974"/>
            <a:ext cx="7344816" cy="46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220582"/>
      </p:ext>
    </p:extLst>
  </p:cSld>
  <p:clrMapOvr>
    <a:masterClrMapping/>
  </p:clrMapOvr>
  <p:transition spd="slow" advTm="5597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8206"/>
            <a:ext cx="8280920" cy="384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0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85"/>
    </mc:Choice>
    <mc:Fallback>
      <p:transition spd="slow" advTm="1638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7" y="548680"/>
            <a:ext cx="7823893" cy="5832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02551"/>
      </p:ext>
    </p:extLst>
  </p:cSld>
  <p:clrMapOvr>
    <a:masterClrMapping/>
  </p:clrMapOvr>
  <p:transition spd="slow" advTm="5748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51" y="332656"/>
            <a:ext cx="6238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3038"/>
            <a:ext cx="7992887" cy="501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3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442">
        <p:circle/>
      </p:transition>
    </mc:Choice>
    <mc:Fallback>
      <p:transition spd="slow" advTm="1644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8578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2493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882701"/>
      </p:ext>
    </p:extLst>
  </p:cSld>
  <p:clrMapOvr>
    <a:masterClrMapping/>
  </p:clrMapOvr>
  <p:transition spd="slow" advTm="10646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43924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1"/>
            <a:ext cx="39909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19" y="4653136"/>
            <a:ext cx="26574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77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979">
        <p:circle/>
      </p:transition>
    </mc:Choice>
    <mc:Fallback>
      <p:transition spd="slow" advTm="597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7112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143609"/>
      </p:ext>
    </p:extLst>
  </p:cSld>
  <p:clrMapOvr>
    <a:masterClrMapping/>
  </p:clrMapOvr>
  <p:transition spd="slow" advTm="6381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76300"/>
            <a:ext cx="78009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681289"/>
      </p:ext>
    </p:extLst>
  </p:cSld>
  <p:clrMapOvr>
    <a:masterClrMapping/>
  </p:clrMapOvr>
  <p:transition spd="slow" advTm="5956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Tartalomjegyzék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00100" y="1571612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Meghatározás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Tengelyek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relatív helyzetének hibái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Beépítési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példa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Csoportosítás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Merev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tengelykapcsolók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Kiegyenlítő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tengelykapcsolók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Rugalmas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tengelykapcsolók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Súrlódó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tengelykapcsolók</a:t>
            </a:r>
          </a:p>
        </p:txBody>
      </p:sp>
    </p:spTree>
  </p:cSld>
  <p:clrMapOvr>
    <a:masterClrMapping/>
  </p:clrMapOvr>
  <p:transition spd="slow" advTm="1097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7148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12" y="636177"/>
            <a:ext cx="26193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879267"/>
      </p:ext>
    </p:extLst>
  </p:cSld>
  <p:clrMapOvr>
    <a:masterClrMapping/>
  </p:clrMapOvr>
  <p:transition spd="slow" advTm="6051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752475"/>
            <a:ext cx="7762875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54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364">
        <p:split orient="vert"/>
      </p:transition>
    </mc:Choice>
    <mc:Fallback>
      <p:transition spd="slow" advTm="636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4862"/>
            <a:ext cx="47529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26942"/>
            <a:ext cx="26193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733215"/>
      </p:ext>
    </p:extLst>
  </p:cSld>
  <p:clrMapOvr>
    <a:masterClrMapping/>
  </p:clrMapOvr>
  <p:transition spd="slow" advTm="6324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20688"/>
            <a:ext cx="292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3" y="1219200"/>
            <a:ext cx="71913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34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854">
        <p:split orient="vert"/>
      </p:transition>
    </mc:Choice>
    <mc:Fallback>
      <p:transition spd="slow" advTm="58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548680"/>
            <a:ext cx="2352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1484784"/>
            <a:ext cx="71913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9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6082">
        <p:cut/>
      </p:transition>
    </mc:Choice>
    <mc:Fallback>
      <p:transition advTm="608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66" y="548680"/>
            <a:ext cx="70770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6" y="1700808"/>
            <a:ext cx="75228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5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2"/>
    </mc:Choice>
    <mc:Fallback>
      <p:transition spd="slow" advTm="609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32656"/>
            <a:ext cx="5743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628800"/>
            <a:ext cx="741997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55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78"/>
    </mc:Choice>
    <mc:Fallback>
      <p:transition spd="slow" advTm="2097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52437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56887"/>
            <a:ext cx="26574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17192"/>
      </p:ext>
    </p:extLst>
  </p:cSld>
  <p:clrMapOvr>
    <a:masterClrMapping/>
  </p:clrMapOvr>
  <p:transition spd="slow" advTm="5847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4850"/>
            <a:ext cx="7776863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500832"/>
      </p:ext>
    </p:extLst>
  </p:cSld>
  <p:clrMapOvr>
    <a:masterClrMapping/>
  </p:clrMapOvr>
  <p:transition spd="slow" advTm="6219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599594"/>
            <a:ext cx="4029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90248"/>
            <a:ext cx="26193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88640"/>
            <a:ext cx="4562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99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889">
        <p14:vortex dir="r"/>
      </p:transition>
    </mc:Choice>
    <mc:Fallback>
      <p:transition spd="slow" advTm="58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Meghatározás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714348" y="1428736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nb-NO" dirty="0" smtClean="0"/>
              <a:t>Olyan </a:t>
            </a:r>
            <a:r>
              <a:rPr lang="nb-NO" dirty="0"/>
              <a:t>összetett gépelem, amivel forgó</a:t>
            </a:r>
          </a:p>
          <a:p>
            <a:r>
              <a:rPr lang="hu-HU" dirty="0"/>
              <a:t>tengelyeket kapcsolunk egymáshoz azért, hogy: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 Közvetítsük </a:t>
            </a:r>
            <a:r>
              <a:rPr lang="hu-HU" dirty="0"/>
              <a:t>az egyik tengely forgó mozgását</a:t>
            </a:r>
          </a:p>
          <a:p>
            <a:r>
              <a:rPr lang="hu-HU" dirty="0"/>
              <a:t>a másik tengelyre. (w)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 Közvetítsük </a:t>
            </a:r>
            <a:r>
              <a:rPr lang="hu-HU" dirty="0"/>
              <a:t>az ébredő nyomatékokat. (M)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Járulékos funkciókat is kielégítsünk, pl.: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Tengelyek </a:t>
            </a:r>
            <a:r>
              <a:rPr lang="hu-HU" dirty="0"/>
              <a:t>relatív helyzethibáinak</a:t>
            </a:r>
          </a:p>
          <a:p>
            <a:r>
              <a:rPr lang="hu-HU" dirty="0" smtClean="0"/>
              <a:t>	    kiegyenlítése</a:t>
            </a:r>
            <a:r>
              <a:rPr lang="hu-HU" dirty="0"/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Nyomatéklökések </a:t>
            </a:r>
            <a:r>
              <a:rPr lang="hu-HU" dirty="0"/>
              <a:t>csökkentése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Rezgéscsillapítás</a:t>
            </a:r>
            <a:r>
              <a:rPr lang="hu-HU" dirty="0"/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Zajcsökkentés</a:t>
            </a:r>
            <a:r>
              <a:rPr lang="hu-HU" dirty="0"/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 smtClean="0"/>
              <a:t> Időlegesen megszüntessük, illetve</a:t>
            </a:r>
            <a:endParaRPr lang="hu-HU" dirty="0"/>
          </a:p>
          <a:p>
            <a:r>
              <a:rPr lang="hu-HU" dirty="0" smtClean="0"/>
              <a:t>	    biztosítsuk </a:t>
            </a:r>
            <a:r>
              <a:rPr lang="hu-HU" dirty="0"/>
              <a:t>a tengelyek kapcsolatát.</a:t>
            </a:r>
          </a:p>
          <a:p>
            <a:endParaRPr lang="hu-HU" dirty="0"/>
          </a:p>
        </p:txBody>
      </p:sp>
    </p:spTree>
  </p:cSld>
  <p:clrMapOvr>
    <a:masterClrMapping/>
  </p:clrMapOvr>
  <p:transition spd="slow" advTm="16697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5" y="980728"/>
            <a:ext cx="41052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000027"/>
            <a:ext cx="22764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99" y="980728"/>
            <a:ext cx="23526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06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097">
        <p:blinds dir="vert"/>
      </p:transition>
    </mc:Choice>
    <mc:Fallback>
      <p:transition spd="slow" advTm="709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3" y="1628800"/>
            <a:ext cx="49434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3871"/>
            <a:ext cx="68103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628800"/>
            <a:ext cx="26955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5889">
        <p14:pan dir="u"/>
      </p:transition>
    </mc:Choice>
    <mc:Fallback>
      <p:transition spd="slow" advTm="58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2484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2484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31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7380">
        <p14:pan dir="u"/>
      </p:transition>
    </mc:Choice>
    <mc:Fallback>
      <p:transition spd="slow" advTm="73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Viszont látásra</a:t>
            </a:r>
            <a:br>
              <a:rPr lang="hu-HU" dirty="0" smtClean="0"/>
            </a:br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Rékasi Csaba</a:t>
            </a:r>
          </a:p>
          <a:p>
            <a:r>
              <a:rPr lang="hu-HU" dirty="0" smtClean="0">
                <a:hlinkClick r:id="rId2"/>
              </a:rPr>
              <a:t>csacsi19699@</a:t>
            </a:r>
            <a:r>
              <a:rPr lang="hu-HU" dirty="0" err="1" smtClean="0">
                <a:hlinkClick r:id="rId2"/>
              </a:rPr>
              <a:t>gmail.com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7465880"/>
      </p:ext>
    </p:extLst>
  </p:cSld>
  <p:clrMapOvr>
    <a:masterClrMapping/>
  </p:clrMapOvr>
  <p:transition spd="slow" advTm="11836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Tengelyek relatív helyzetének hibái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84" cy="502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495">
        <p:split orient="vert"/>
      </p:transition>
    </mc:Choice>
    <mc:Fallback>
      <p:transition spd="slow" advTm="649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/>
              <a:t>Beépítési példa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71201" y="134076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Villanymotor tengelyét és szíjtárcsát </a:t>
            </a:r>
            <a:r>
              <a:rPr lang="hu-HU" dirty="0" smtClean="0"/>
              <a:t>tengelykapcsolóval kötünk </a:t>
            </a:r>
            <a:r>
              <a:rPr lang="hu-HU" dirty="0"/>
              <a:t>össze, ha pl. túl nagy a motor tengelyére ható erő.</a:t>
            </a:r>
          </a:p>
          <a:p>
            <a:r>
              <a:rPr lang="hu-HU" dirty="0"/>
              <a:t>A tárcsát önálló tengelyre építjük és a </a:t>
            </a:r>
            <a:r>
              <a:rPr lang="hu-HU" dirty="0" smtClean="0"/>
              <a:t>tengelyt csapágyazzuk</a:t>
            </a:r>
            <a:r>
              <a:rPr lang="hu-HU" dirty="0"/>
              <a:t>. A motor és a tárcsa tengelyét </a:t>
            </a:r>
            <a:r>
              <a:rPr lang="hu-HU"/>
              <a:t>össze </a:t>
            </a:r>
            <a:r>
              <a:rPr lang="hu-HU" smtClean="0"/>
              <a:t>kell kötni</a:t>
            </a:r>
            <a:r>
              <a:rPr lang="hu-H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0" y="2808077"/>
            <a:ext cx="8477263" cy="38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272">
        <p:split orient="vert"/>
      </p:transition>
    </mc:Choice>
    <mc:Fallback>
      <p:transition spd="slow" advTm="1127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75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4"/>
    </mc:Choice>
    <mc:Fallback>
      <p:transition spd="slow" advTm="67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Tengelykapcsolók csoportosítása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25"/>
            <a:ext cx="8229600" cy="462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244866"/>
      </p:ext>
    </p:extLst>
  </p:cSld>
  <p:clrMapOvr>
    <a:masterClrMapping/>
  </p:clrMapOvr>
  <p:transition spd="slow" advTm="10816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Merev tengelykapcsolók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56068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3907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9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178">
        <p:split orient="vert"/>
      </p:transition>
    </mc:Choice>
    <mc:Fallback>
      <p:transition spd="slow" advTm="1117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Héjas tengelykapcsoló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006884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3526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11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4"/>
    </mc:Choice>
    <mc:Fallback>
      <p:transition spd="slow" advTm="600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</TotalTime>
  <Words>140</Words>
  <Application>Microsoft Office PowerPoint</Application>
  <PresentationFormat>Diavetítés a képernyőre (4:3 oldalarány)</PresentationFormat>
  <Paragraphs>39</Paragraphs>
  <Slides>33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Hegycsúcs</vt:lpstr>
      <vt:lpstr>Tengelykapcsolók</vt:lpstr>
      <vt:lpstr>Tartalomjegyzék </vt:lpstr>
      <vt:lpstr>Meghatározás</vt:lpstr>
      <vt:lpstr>Tengelyek relatív helyzetének hibái</vt:lpstr>
      <vt:lpstr>Beépítési példa</vt:lpstr>
      <vt:lpstr>PowerPoint bemutató</vt:lpstr>
      <vt:lpstr>Tengelykapcsolók csoportosítása</vt:lpstr>
      <vt:lpstr>Merev tengelykapcsolók</vt:lpstr>
      <vt:lpstr>Héjas tengelykapcsoló</vt:lpstr>
      <vt:lpstr>Tárcsás tengelykapcsoló</vt:lpstr>
      <vt:lpstr>PowerPoint bemutató</vt:lpstr>
      <vt:lpstr>Kiegyenlítő tengelykapcsolók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Viszont látásra köszönöm a figyelmet!</vt:lpstr>
    </vt:vector>
  </TitlesOfParts>
  <Company>Dunaferr Szakközép- és Szakiskola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Tengelykapcsolók</dc:title>
  <dc:creator>Villamos tagiskola</dc:creator>
  <cp:lastModifiedBy>csacsi-rcs</cp:lastModifiedBy>
  <cp:revision>39</cp:revision>
  <dcterms:created xsi:type="dcterms:W3CDTF">2012-02-28T16:12:33Z</dcterms:created>
  <dcterms:modified xsi:type="dcterms:W3CDTF">2012-03-13T15:48:29Z</dcterms:modified>
</cp:coreProperties>
</file>