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2012.03.06.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D041-673E-4B84-9A96-2DB1AE216066}" type="datetimeFigureOut">
              <a:rPr lang="hu-HU" smtClean="0"/>
              <a:t>2012.03.06.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5BD041-673E-4B84-9A96-2DB1AE216066}" type="datetimeFigureOut">
              <a:rPr lang="hu-HU" smtClean="0"/>
              <a:t>2012.03.06.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916DAF-1F32-4CF4-B6CA-79AE48366601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Tengelykapcsolók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Rékasi Csaba</a:t>
            </a:r>
          </a:p>
          <a:p>
            <a:r>
              <a:rPr lang="hu-HU" dirty="0" smtClean="0"/>
              <a:t>E-mail:csacsi19699@</a:t>
            </a:r>
            <a:r>
              <a:rPr lang="hu-HU" dirty="0" err="1" smtClean="0"/>
              <a:t>gmail.com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Tartalomjegyzék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000100" y="1571612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Meghatározás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Tengelyek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relatív helyzetének hibái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Beépítési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példa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Csoportosítás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Merev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tengelykapcsolók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Kiegyenlítő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tengelykapcsolók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Rugalmas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tengelykapcsolók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Súrlódó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tengelykapcsolók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Meghatározás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714348" y="1428736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nb-NO" dirty="0" smtClean="0"/>
              <a:t>Olyan </a:t>
            </a:r>
            <a:r>
              <a:rPr lang="nb-NO" dirty="0"/>
              <a:t>összetett gépelem, amivel forgó</a:t>
            </a:r>
          </a:p>
          <a:p>
            <a:r>
              <a:rPr lang="hu-HU" dirty="0"/>
              <a:t>tengelyeket kapcsolunk egymáshoz azért, hogy: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 Közvetítsük </a:t>
            </a:r>
            <a:r>
              <a:rPr lang="hu-HU" dirty="0"/>
              <a:t>az egyik tengely forgó mozgását</a:t>
            </a:r>
          </a:p>
          <a:p>
            <a:r>
              <a:rPr lang="hu-HU" dirty="0"/>
              <a:t>a másik tengelyre. (w)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 Közvetítsük </a:t>
            </a:r>
            <a:r>
              <a:rPr lang="hu-HU" dirty="0"/>
              <a:t>az ébredő nyomatékokat. (M)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Járulékos funkciókat is kielégítsünk, pl.:</a:t>
            </a:r>
          </a:p>
          <a:p>
            <a:pPr lvl="2">
              <a:buFont typeface="Wingdings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Tengelyek </a:t>
            </a:r>
            <a:r>
              <a:rPr lang="hu-HU" dirty="0"/>
              <a:t>relatív helyzethibáinak</a:t>
            </a:r>
          </a:p>
          <a:p>
            <a:r>
              <a:rPr lang="hu-HU" dirty="0" smtClean="0"/>
              <a:t>	    kiegyenlítése</a:t>
            </a:r>
            <a:r>
              <a:rPr lang="hu-HU" dirty="0"/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Nyomatéklökések </a:t>
            </a:r>
            <a:r>
              <a:rPr lang="hu-HU" dirty="0"/>
              <a:t>csökkentése</a:t>
            </a:r>
          </a:p>
          <a:p>
            <a:pPr lvl="2">
              <a:buFont typeface="Wingdings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Rezgéscsillapítás</a:t>
            </a:r>
            <a:r>
              <a:rPr lang="hu-HU" dirty="0"/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Zajcsökkentés</a:t>
            </a:r>
            <a:r>
              <a:rPr lang="hu-HU" dirty="0"/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hu-HU" dirty="0" smtClean="0"/>
              <a:t> Időlegesen megszüntessük, illetve</a:t>
            </a:r>
            <a:endParaRPr lang="hu-HU" dirty="0"/>
          </a:p>
          <a:p>
            <a:r>
              <a:rPr lang="hu-HU" dirty="0" smtClean="0"/>
              <a:t>	    biztosítsuk </a:t>
            </a:r>
            <a:r>
              <a:rPr lang="hu-HU" dirty="0"/>
              <a:t>a tengelyek kapcsolatát.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Tengelyek relatív helyzetének hibái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29684" cy="502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/>
              <a:t>Beépítési példa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71201" y="134076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Villanymotor tengelyét és szíjtárcsát </a:t>
            </a:r>
            <a:r>
              <a:rPr lang="hu-HU" dirty="0" smtClean="0"/>
              <a:t>tengelykapcsolóval kötünk </a:t>
            </a:r>
            <a:r>
              <a:rPr lang="hu-HU" dirty="0"/>
              <a:t>össze, ha pl. túl nagy a motor tengelyére ható erő.</a:t>
            </a:r>
          </a:p>
          <a:p>
            <a:r>
              <a:rPr lang="hu-HU" dirty="0"/>
              <a:t>A tárcsát önálló tengelyre építjük és a </a:t>
            </a:r>
            <a:r>
              <a:rPr lang="hu-HU" dirty="0" smtClean="0"/>
              <a:t>tengelyt csapágyazzuk</a:t>
            </a:r>
            <a:r>
              <a:rPr lang="hu-HU" dirty="0"/>
              <a:t>. A motor és a tárcsa tengelyét </a:t>
            </a:r>
            <a:r>
              <a:rPr lang="hu-HU"/>
              <a:t>össze </a:t>
            </a:r>
            <a:r>
              <a:rPr lang="hu-HU" smtClean="0"/>
              <a:t>kell kötni</a:t>
            </a:r>
            <a:r>
              <a:rPr lang="hu-H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0" y="2808077"/>
            <a:ext cx="8477263" cy="38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75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Tengelykapcsolók csoportosítása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25"/>
            <a:ext cx="8229600" cy="462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24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Merev tengelykapcsolók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356068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3907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9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Héjas tengelykapcsoló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006884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3526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116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129</Words>
  <Application>Microsoft Office PowerPoint</Application>
  <PresentationFormat>Diavetítés a képernyőre (4:3 oldalarány)</PresentationFormat>
  <Paragraphs>33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Hegycsúcs</vt:lpstr>
      <vt:lpstr>Tengelykapcsolók</vt:lpstr>
      <vt:lpstr>Tartalomjegyzék </vt:lpstr>
      <vt:lpstr>Meghatározás</vt:lpstr>
      <vt:lpstr>Tengelyek relatív helyzetének hibái</vt:lpstr>
      <vt:lpstr>Beépítési példa</vt:lpstr>
      <vt:lpstr>PowerPoint bemutató</vt:lpstr>
      <vt:lpstr>Tengelykapcsolók csoportosítása</vt:lpstr>
      <vt:lpstr>Merev tengelykapcsolók</vt:lpstr>
      <vt:lpstr>Héjas tengelykapcsoló</vt:lpstr>
    </vt:vector>
  </TitlesOfParts>
  <Company>Dunaferr Szakközép- és Szakiskola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Tengelykapcsolók</dc:title>
  <dc:creator>Villamos tagiskola</dc:creator>
  <cp:lastModifiedBy>csacsi-rcs</cp:lastModifiedBy>
  <cp:revision>16</cp:revision>
  <dcterms:created xsi:type="dcterms:W3CDTF">2012-02-28T16:12:33Z</dcterms:created>
  <dcterms:modified xsi:type="dcterms:W3CDTF">2012-03-06T15:58:40Z</dcterms:modified>
</cp:coreProperties>
</file>