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7CEF67B-A34B-4997-9685-A24D3D3B3BBC}" type="datetimeFigureOut">
              <a:rPr lang="hu-HU" smtClean="0"/>
              <a:t>2012.04.09.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DAF0E2-4E22-4106-9E25-087DCDDD4C3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anz-munkacsy.hu/diakok/ganzcsillagai/eletrajzok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anz-munkacsy.hu/diakok/ganzcsillagai/eletrajzok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649797" y="116632"/>
            <a:ext cx="7772400" cy="1470025"/>
          </a:xfrm>
        </p:spPr>
        <p:txBody>
          <a:bodyPr/>
          <a:lstStyle/>
          <a:p>
            <a:r>
              <a:rPr lang="hu-HU" sz="4000" dirty="0" smtClean="0"/>
              <a:t>Ganz Ábrahám ( 1814-1867) </a:t>
            </a:r>
            <a:endParaRPr lang="hu-H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268760"/>
            <a:ext cx="19442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68663" y="3764440"/>
            <a:ext cx="253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  <a:hlinkClick r:id="rId3"/>
              </a:rPr>
              <a:t>Ganz Ábrahám élete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54029" y="512353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Készítette: Rékasi Csaba</a:t>
            </a:r>
          </a:p>
          <a:p>
            <a:pPr algn="ctr"/>
            <a:r>
              <a:rPr lang="hu-H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E-mail: csacsi19699@</a:t>
            </a:r>
            <a:r>
              <a:rPr lang="hu-HU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gmail.com</a:t>
            </a:r>
            <a:endParaRPr lang="hu-H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4293096"/>
            <a:ext cx="873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Vasöntőmester, gyáros, a magyar nehézipar egyik megteremtője, munkásságával nagymértékben hozzájárult a hazai gépgyártás fejlődéséhez.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3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6"/>
    </mc:Choice>
    <mc:Fallback>
      <p:transition spd="slow" advTm="108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47050" cy="5184775"/>
          </a:xfrm>
        </p:spPr>
        <p:txBody>
          <a:bodyPr>
            <a:noAutofit/>
          </a:bodyPr>
          <a:lstStyle/>
          <a:p>
            <a:r>
              <a:rPr lang="hu-HU" sz="2400" b="0" dirty="0">
                <a:latin typeface="Arial" pitchFamily="34" charset="0"/>
                <a:cs typeface="Arial" pitchFamily="34" charset="0"/>
              </a:rPr>
              <a:t>A svájci </a:t>
            </a:r>
            <a:r>
              <a:rPr lang="hu-HU" sz="2400" b="0" dirty="0" err="1">
                <a:latin typeface="Arial" pitchFamily="34" charset="0"/>
                <a:cs typeface="Arial" pitchFamily="34" charset="0"/>
              </a:rPr>
              <a:t>Unter-Embrach</a:t>
            </a:r>
            <a:r>
              <a:rPr lang="hu-HU" sz="2400" b="0" dirty="0">
                <a:latin typeface="Arial" pitchFamily="34" charset="0"/>
                <a:cs typeface="Arial" pitchFamily="34" charset="0"/>
              </a:rPr>
              <a:t> városkában született 1814-ben. Kitanulta az ácsmesterséget, majd öntőinas </a:t>
            </a:r>
            <a:r>
              <a:rPr lang="hu-HU" sz="2400" b="0" dirty="0" smtClean="0">
                <a:latin typeface="Arial" pitchFamily="34" charset="0"/>
                <a:cs typeface="Arial" pitchFamily="34" charset="0"/>
              </a:rPr>
              <a:t>lett.1841-ben érkezett </a:t>
            </a:r>
            <a:r>
              <a:rPr lang="hu-HU" sz="2400" b="0" dirty="0">
                <a:latin typeface="Arial" pitchFamily="34" charset="0"/>
                <a:cs typeface="Arial" pitchFamily="34" charset="0"/>
              </a:rPr>
              <a:t>Magyarországra</a:t>
            </a:r>
            <a:br>
              <a:rPr lang="hu-HU" sz="2400" b="0" dirty="0">
                <a:latin typeface="Arial" pitchFamily="34" charset="0"/>
                <a:cs typeface="Arial" pitchFamily="34" charset="0"/>
              </a:rPr>
            </a:br>
            <a:r>
              <a:rPr lang="hu-HU" sz="2400" b="0" dirty="0">
                <a:latin typeface="Arial" pitchFamily="34" charset="0"/>
                <a:cs typeface="Arial" pitchFamily="34" charset="0"/>
              </a:rPr>
              <a:t>Az iparosok vándorútja során szerelőként dolgozott Szécsényi </a:t>
            </a:r>
            <a:r>
              <a:rPr lang="hu-HU" sz="2400" b="0" dirty="0" smtClean="0">
                <a:latin typeface="Arial" pitchFamily="34" charset="0"/>
                <a:cs typeface="Arial" pitchFamily="34" charset="0"/>
              </a:rPr>
              <a:t>gőzmalmánál. 1844-ben </a:t>
            </a:r>
            <a:r>
              <a:rPr lang="hu-HU" sz="2400" b="0" dirty="0">
                <a:latin typeface="Arial" pitchFamily="34" charset="0"/>
                <a:cs typeface="Arial" pitchFamily="34" charset="0"/>
              </a:rPr>
              <a:t>már önálló öntödéje volt Budán. Kidolgozta a </a:t>
            </a:r>
            <a:r>
              <a:rPr lang="hu-HU" sz="2400" b="0" dirty="0" smtClean="0">
                <a:latin typeface="Arial" pitchFamily="34" charset="0"/>
                <a:cs typeface="Arial" pitchFamily="34" charset="0"/>
              </a:rPr>
              <a:t>vasúti kocsik </a:t>
            </a:r>
            <a:r>
              <a:rPr lang="hu-HU" sz="2400" b="0" dirty="0">
                <a:latin typeface="Arial" pitchFamily="34" charset="0"/>
                <a:cs typeface="Arial" pitchFamily="34" charset="0"/>
              </a:rPr>
              <a:t>kerekeinek kéregöntésű gyártását, </a:t>
            </a:r>
            <a:r>
              <a:rPr lang="hu-HU" sz="2400" b="0" dirty="0" smtClean="0">
                <a:latin typeface="Arial" pitchFamily="34" charset="0"/>
                <a:cs typeface="Arial" pitchFamily="34" charset="0"/>
              </a:rPr>
              <a:t>ennek tökéletesítésére </a:t>
            </a:r>
            <a:r>
              <a:rPr lang="hu-HU" sz="2400" b="0" dirty="0">
                <a:latin typeface="Arial" pitchFamily="34" charset="0"/>
                <a:cs typeface="Arial" pitchFamily="34" charset="0"/>
              </a:rPr>
              <a:t>több találmányt nyújtott be. Az 1848-as szabadságharc idején ágyúkat és golyókat öntött.</a:t>
            </a:r>
            <a:br>
              <a:rPr lang="hu-HU" sz="2400" b="0" dirty="0">
                <a:latin typeface="Arial" pitchFamily="34" charset="0"/>
                <a:cs typeface="Arial" pitchFamily="34" charset="0"/>
              </a:rPr>
            </a:br>
            <a:r>
              <a:rPr lang="hu-HU" sz="2400" b="0" dirty="0">
                <a:latin typeface="Arial" pitchFamily="34" charset="0"/>
                <a:cs typeface="Arial" pitchFamily="34" charset="0"/>
              </a:rPr>
              <a:t>1865-ben a császár személyesen fejezte ki legmagasabb </a:t>
            </a:r>
            <a:r>
              <a:rPr lang="hu-HU" sz="2400" b="0" dirty="0" err="1">
                <a:latin typeface="Arial" pitchFamily="34" charset="0"/>
                <a:cs typeface="Arial" pitchFamily="34" charset="0"/>
              </a:rPr>
              <a:t>elismerését.Két</a:t>
            </a:r>
            <a:r>
              <a:rPr lang="hu-HU" sz="2400" b="0" dirty="0">
                <a:latin typeface="Arial" pitchFamily="34" charset="0"/>
                <a:cs typeface="Arial" pitchFamily="34" charset="0"/>
              </a:rPr>
              <a:t> évvel később ünnepelték a százezredik kéregöntésű kerék gyártását, </a:t>
            </a:r>
            <a:br>
              <a:rPr lang="hu-HU" sz="2400" b="0" dirty="0">
                <a:latin typeface="Arial" pitchFamily="34" charset="0"/>
                <a:cs typeface="Arial" pitchFamily="34" charset="0"/>
              </a:rPr>
            </a:br>
            <a:r>
              <a:rPr lang="hu-HU" sz="2400" b="0" dirty="0">
                <a:latin typeface="Arial" pitchFamily="34" charset="0"/>
                <a:cs typeface="Arial" pitchFamily="34" charset="0"/>
              </a:rPr>
              <a:t>három héttel az ünnepség után Ganz tragikus körülmények között meghalt.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971600" y="116632"/>
            <a:ext cx="7756525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>
                <a:latin typeface="Arial" pitchFamily="34" charset="0"/>
                <a:cs typeface="Arial" pitchFamily="34" charset="0"/>
                <a:hlinkClick r:id="rId2"/>
              </a:rPr>
              <a:t>Ganz Ábrahám élete</a:t>
            </a:r>
            <a:r>
              <a:rPr lang="hu-HU" sz="4000" dirty="0">
                <a:latin typeface="Arial" pitchFamily="34" charset="0"/>
                <a:cs typeface="Arial" pitchFamily="34" charset="0"/>
              </a:rPr>
              <a:t/>
            </a:r>
            <a:br>
              <a:rPr lang="hu-HU" sz="4000" dirty="0">
                <a:latin typeface="Arial" pitchFamily="34" charset="0"/>
                <a:cs typeface="Arial" pitchFamily="34" charset="0"/>
              </a:rPr>
            </a:b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9094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41"/>
    </mc:Choice>
    <mc:Fallback>
      <p:transition spd="slow" advTm="234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Ganz nevet viselő gyárak története 1844-ig nyúlik vissza, amikor Ganz Ábrahám megalapította hét munkást foglalkoztató első önálló gyárát. Újításai révén hamarosan európai hírnévre tett szert: a gyár nevéhez fűződik az első kéregöntésű vasúti kerék előállítása.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>
                <a:latin typeface="Arial" pitchFamily="34" charset="0"/>
                <a:cs typeface="Arial" pitchFamily="34" charset="0"/>
              </a:rPr>
              <a:t>GANZ MUNKÁSSÁGA</a:t>
            </a:r>
            <a:endParaRPr lang="hu-H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8100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8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5"/>
    </mc:Choice>
    <mc:Fallback>
      <p:transition spd="slow" advTm="1168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75801" y="332656"/>
            <a:ext cx="8221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Ganz felismerte, hogy vállalata fejlődéséhez olyan termékekre van szüksége, amelyek nagy sorozatban, tömeggyártásban készülnek.</a:t>
            </a: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    1846-ban a Pest-Vác vasútvonallal Magyarországon is megkezdődött a vasutak építése. Európában ekkor kovácsoltvas abroncsú, küllős vasútikocsi-kerekeket gyártottak. Az öntvényeket homokformába öntötték, és környezeti hőmérsékleten hagyták lehűlni. Amerikában és Angliában már alkalmaztak egy jobb eljárást, az angol John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Burn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által 1812-ben feltalált kéregöntést. Ennek a lényege, hogy az öntvények keménysége növelhető, ha az öntést követően gyorsan hűtik le. Ez úgy lehetséges, ha az öntőformát jó hővezető anyagból állítják elő. Ahol a folyékony vas a formában elhelyezett hűtővassal (kokillával) érintkezik, lényegesen keményebb öntvényt nyernek. Az így gyártott kerekek futófelülete keményebb, kopásállóbb.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   Ganz 1853-ban tudott először ilyet gyártani, és 1856-ban már szabadalmi oltalmat kapott a továbbfejlesztett, antimonmasszát is alkalmazó eljárására. Ezzel a megoldással szívós, a nagy igénybevételt jól elviselő futófelületű kereket tudott előállítani.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96"/>
    </mc:Choice>
    <mc:Fallback>
      <p:transition spd="slow" advTm="304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20417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	Az 1852-62 között épült csarnokban Közép-Európa első és hosszú időn át egyetlen kéregkerék-öntödéje működött. A vasútépítések korában ezzel gyárának hatalmas lendületet adott. Az egész Monarchiára kiterjedő szállítási joggal rendelkezett, de a német, a francia és az orosz vasutak is Ganz-kereket vásároltak. A megrendelések nagy száma miatt az öntöde szűknek bizonyult, ezért Ganz 1858-ban felépítette az új gyárat.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	1853-1866 között 59 vasúttársaságnak 86 ezer kéregöntésű kereket szállított a gyár. Ganz megvett egy angol szabadalmat is,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Ransomes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Biddel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találmányát, ami a vasúti váltók szívcsúcsainak gyártására vonatkozott, amelyet továbbfejlesztett, ezekre két újabb szabadalmat kapott 1861-ben és 1865-ben.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	Nem csak a vasutaknak gyártott termékeket, hanem többek közt hidak (például a Lánchíd és a szegedi híd) vas alkatrészeit is, valamint kéregöntésű malomipari rovátkolt hengereket is előállított.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	A Ganz-gyár munkáslétszáma 1854-ben 60, 1857-ben 106, 1867-ben pedig már 371 volt. A napi termelés 2-3 tonna öntvény volt, közte 50-60 db kerék.</a:t>
            </a:r>
          </a:p>
          <a:p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Szabadalmai: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öntöttvasból készült öntőforma, öntöttvas felületének acélkeménnyé tétele, kéregöntésű kerék vasúti kocsikhoz, javított szívdarabok vasúti kereszteződésekhez, lepárló készülék, vasutak megfordítására szolgáló kereszteződés.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83"/>
    </mc:Choice>
    <mc:Fallback>
      <p:transition spd="slow" advTm="311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03848" y="404663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Szabadalmai:</a:t>
            </a:r>
            <a:endParaRPr lang="hu-H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9438"/>
            <a:ext cx="8208912" cy="56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6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8"/>
    </mc:Choice>
    <mc:Fallback>
      <p:transition spd="slow" advTm="1095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041779"/>
            <a:ext cx="377069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77117"/>
            <a:ext cx="3194628" cy="27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Részt vett benne.</a:t>
            </a:r>
            <a:endParaRPr lang="hu-H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572000" cy="343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7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2"/>
    </mc:Choice>
    <mc:Fallback>
      <p:transition spd="slow" advTm="111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első Európában, aki a kéregöntési eljárást vasúti kocsikerekek készítésénél jelentős sikerrel alkalmazta. A kéregöntésű kerékgyártás felfedezésével jelentős lépéssel járult hozzá a biztonságos, nagy teljesítőképességű vasúti közlekedés megteremtéséhez. 1867. november 23-án már a százezredik kéregöntésű vasúti kereket öntötték a Ganzban.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>
                <a:latin typeface="Arial" pitchFamily="34" charset="0"/>
                <a:cs typeface="Arial" pitchFamily="34" charset="0"/>
              </a:rPr>
              <a:t>AZ ELSŐ VASUTIKOCSI KERÉK</a:t>
            </a:r>
            <a:endParaRPr lang="hu-H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18536"/>
            <a:ext cx="1831082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8536"/>
            <a:ext cx="19939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4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br>
              <a:rPr lang="hu-HU" dirty="0" smtClean="0"/>
            </a:br>
            <a:r>
              <a:rPr lang="hu-HU" dirty="0" smtClean="0"/>
              <a:t>Viszont látásra!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Készítette: Rékasi Csaba</a:t>
            </a:r>
          </a:p>
          <a:p>
            <a:r>
              <a:rPr lang="hu-HU" dirty="0" smtClean="0"/>
              <a:t>E-mail: csacsi19699@</a:t>
            </a:r>
            <a:r>
              <a:rPr lang="hu-HU" dirty="0" err="1" smtClean="0"/>
              <a:t>gmail.com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603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7"/>
    </mc:Choice>
    <mc:Fallback>
      <p:transition spd="slow" advTm="804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134</TotalTime>
  <Words>324</Words>
  <Application>Microsoft Office PowerPoint</Application>
  <PresentationFormat>Diavetítés a képernyőre (4:3 oldalarány)</PresentationFormat>
  <Paragraphs>25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Kemény kötés</vt:lpstr>
      <vt:lpstr>Ganz Ábrahám ( 1814-1867) </vt:lpstr>
      <vt:lpstr>Ganz Ábrahám élete </vt:lpstr>
      <vt:lpstr>GANZ MUNKÁSSÁGA</vt:lpstr>
      <vt:lpstr>PowerPoint bemutató</vt:lpstr>
      <vt:lpstr>PowerPoint bemutató</vt:lpstr>
      <vt:lpstr>PowerPoint bemutató</vt:lpstr>
      <vt:lpstr>Részt vett benne.</vt:lpstr>
      <vt:lpstr>AZ ELSŐ VASUTIKOCSI KERÉK</vt:lpstr>
      <vt:lpstr>Köszönöm a figyelmet! Viszont látásra!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 Ábrahám ( 1814-1867)</dc:title>
  <dc:creator>csacsi-rcs</dc:creator>
  <cp:lastModifiedBy>csacsi-rcs</cp:lastModifiedBy>
  <cp:revision>12</cp:revision>
  <dcterms:created xsi:type="dcterms:W3CDTF">2012-04-09T14:34:22Z</dcterms:created>
  <dcterms:modified xsi:type="dcterms:W3CDTF">2012-04-09T16:48:32Z</dcterms:modified>
</cp:coreProperties>
</file>