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279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7A247E-7FC0-40C8-A497-966041AE9A7C}" type="datetimeFigureOut">
              <a:rPr lang="hu-HU" smtClean="0"/>
              <a:t>2011.09.25.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BC5812-5563-4821-9F67-B9274F45A22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93504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BC5812-5563-4821-9F67-B9274F45A22B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34805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D7B9-FD85-441F-B736-90E17A963574}" type="datetimeFigureOut">
              <a:rPr lang="hu-HU" smtClean="0"/>
              <a:t>2011.09.25.</a:t>
            </a:fld>
            <a:endParaRPr lang="hu-H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61F6-321C-4FF6-ABF2-EA59259169ED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8000">
        <p14:conveyor dir="l"/>
      </p:transition>
    </mc:Choice>
    <mc:Fallback xmlns="">
      <p:transition spd="slow" advClick="0" advTm="8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D7B9-FD85-441F-B736-90E17A963574}" type="datetimeFigureOut">
              <a:rPr lang="hu-HU" smtClean="0"/>
              <a:t>2011.09.25.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61F6-321C-4FF6-ABF2-EA59259169ED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8000">
        <p14:conveyor dir="l"/>
      </p:transition>
    </mc:Choice>
    <mc:Fallback xmlns="">
      <p:transition spd="slow" advClick="0" advTm="8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D7B9-FD85-441F-B736-90E17A963574}" type="datetimeFigureOut">
              <a:rPr lang="hu-HU" smtClean="0"/>
              <a:t>2011.09.25.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61F6-321C-4FF6-ABF2-EA59259169ED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8000">
        <p14:conveyor dir="l"/>
      </p:transition>
    </mc:Choice>
    <mc:Fallback xmlns="">
      <p:transition spd="slow" advClick="0" advTm="8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D7B9-FD85-441F-B736-90E17A963574}" type="datetimeFigureOut">
              <a:rPr lang="hu-HU" smtClean="0"/>
              <a:t>2011.09.25.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61F6-321C-4FF6-ABF2-EA59259169ED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8000">
        <p14:conveyor dir="l"/>
      </p:transition>
    </mc:Choice>
    <mc:Fallback xmlns="">
      <p:transition spd="slow" advClick="0" advTm="8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D7B9-FD85-441F-B736-90E17A963574}" type="datetimeFigureOut">
              <a:rPr lang="hu-HU" smtClean="0"/>
              <a:t>2011.09.25.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61F6-321C-4FF6-ABF2-EA59259169ED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8000">
        <p14:conveyor dir="l"/>
      </p:transition>
    </mc:Choice>
    <mc:Fallback xmlns="">
      <p:transition spd="slow" advClick="0" advTm="8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D7B9-FD85-441F-B736-90E17A963574}" type="datetimeFigureOut">
              <a:rPr lang="hu-HU" smtClean="0"/>
              <a:t>2011.09.25.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61F6-321C-4FF6-ABF2-EA59259169ED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8000">
        <p14:conveyor dir="l"/>
      </p:transition>
    </mc:Choice>
    <mc:Fallback xmlns="">
      <p:transition spd="slow" advClick="0" advTm="8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D7B9-FD85-441F-B736-90E17A963574}" type="datetimeFigureOut">
              <a:rPr lang="hu-HU" smtClean="0"/>
              <a:t>2011.09.25.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61F6-321C-4FF6-ABF2-EA59259169ED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8000">
        <p14:conveyor dir="l"/>
      </p:transition>
    </mc:Choice>
    <mc:Fallback xmlns="">
      <p:transition spd="slow" advClick="0" advTm="8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D7B9-FD85-441F-B736-90E17A963574}" type="datetimeFigureOut">
              <a:rPr lang="hu-HU" smtClean="0"/>
              <a:t>2011.09.25.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61F6-321C-4FF6-ABF2-EA59259169ED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8000">
        <p14:conveyor dir="l"/>
      </p:transition>
    </mc:Choice>
    <mc:Fallback xmlns="">
      <p:transition spd="slow" advClick="0" advTm="8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D7B9-FD85-441F-B736-90E17A963574}" type="datetimeFigureOut">
              <a:rPr lang="hu-HU" smtClean="0"/>
              <a:t>2011.09.25.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61F6-321C-4FF6-ABF2-EA59259169ED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8000">
        <p14:conveyor dir="l"/>
      </p:transition>
    </mc:Choice>
    <mc:Fallback xmlns="">
      <p:transition spd="slow" advClick="0" advTm="8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D7B9-FD85-441F-B736-90E17A963574}" type="datetimeFigureOut">
              <a:rPr lang="hu-HU" smtClean="0"/>
              <a:t>2011.09.25.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61F6-321C-4FF6-ABF2-EA59259169ED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8000">
        <p14:conveyor dir="l"/>
      </p:transition>
    </mc:Choice>
    <mc:Fallback xmlns="">
      <p:transition spd="slow" advClick="0" advTm="8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D7B9-FD85-441F-B736-90E17A963574}" type="datetimeFigureOut">
              <a:rPr lang="hu-HU" smtClean="0"/>
              <a:t>2011.09.25.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8B761F6-321C-4FF6-ABF2-EA59259169ED}" type="slidenum">
              <a:rPr lang="hu-HU" smtClean="0"/>
              <a:t>‹#›</a:t>
            </a:fld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8000">
        <p14:conveyor dir="l"/>
      </p:transition>
    </mc:Choice>
    <mc:Fallback xmlns="">
      <p:transition spd="slow" advClick="0" advTm="8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E4FD7B9-FD85-441F-B736-90E17A963574}" type="datetimeFigureOut">
              <a:rPr lang="hu-HU" smtClean="0"/>
              <a:t>2011.09.25.</a:t>
            </a:fld>
            <a:endParaRPr lang="hu-H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8B761F6-321C-4FF6-ABF2-EA59259169ED}" type="slidenum">
              <a:rPr lang="hu-HU" smtClean="0"/>
              <a:t>‹#›</a:t>
            </a:fld>
            <a:endParaRPr lang="hu-H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slow" p14:dur="1600" advClick="0" advTm="8000">
        <p14:conveyor dir="l"/>
      </p:transition>
    </mc:Choice>
    <mc:Fallback xmlns="">
      <p:transition spd="slow" advClick="0" advTm="800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u-HU" dirty="0" smtClean="0">
                <a:latin typeface="Arial Rounded MT Bold" pitchFamily="34" charset="0"/>
              </a:rPr>
              <a:t>A munkába állás feltételei</a:t>
            </a:r>
            <a:endParaRPr lang="hu-HU" dirty="0">
              <a:latin typeface="Arial Rounded MT Bold" pitchFamily="34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32254" y="4797152"/>
            <a:ext cx="7854696" cy="1752600"/>
          </a:xfrm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/>
          <a:lstStyle/>
          <a:p>
            <a:pPr algn="just"/>
            <a:r>
              <a:rPr lang="hu-HU" dirty="0" smtClean="0">
                <a:latin typeface="Arial" pitchFamily="34" charset="0"/>
                <a:cs typeface="Arial" pitchFamily="34" charset="0"/>
              </a:rPr>
              <a:t>Készítő: Csík Zoltán</a:t>
            </a:r>
          </a:p>
          <a:p>
            <a:pPr algn="just"/>
            <a:r>
              <a:rPr lang="hu-HU" dirty="0" smtClean="0">
                <a:latin typeface="Arial" pitchFamily="34" charset="0"/>
                <a:cs typeface="Arial" pitchFamily="34" charset="0"/>
              </a:rPr>
              <a:t>Dátum:Dunaújváros.2011.09.20</a:t>
            </a:r>
            <a:endParaRPr lang="hu-H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5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10000">
        <p14:conveyor dir="l"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ím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Algerian" pitchFamily="82" charset="0"/>
              </a:rPr>
              <a:t>munkavédelmi</a:t>
            </a:r>
            <a:r>
              <a:rPr lang="hu-HU" dirty="0"/>
              <a:t> oktatás</a:t>
            </a:r>
          </a:p>
        </p:txBody>
      </p:sp>
      <p:sp>
        <p:nvSpPr>
          <p:cNvPr id="13" name="Tartalom helye 1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A </a:t>
            </a:r>
            <a:r>
              <a:rPr lang="hu-HU" b="1" dirty="0"/>
              <a:t>munkavédelmi oktatás</a:t>
            </a:r>
            <a:r>
              <a:rPr lang="hu-HU" dirty="0"/>
              <a:t> célja és rendszere: Az   egészséges  és  biztonságos  munkavégzés elméleti és  gyakorlati   ismereteinek   biztosítása a  munkavállaló  részére.   A   </a:t>
            </a:r>
            <a:r>
              <a:rPr lang="hu-HU" b="1" dirty="0"/>
              <a:t>munkavédelmi   oktatás</a:t>
            </a:r>
            <a:r>
              <a:rPr lang="hu-HU" dirty="0"/>
              <a:t>    nem   munkavédelmi  szaktevékenység,    de     azt     ajánlott munkavédelmi szakembernek megtartania.   A munkáltató</a:t>
            </a:r>
            <a:r>
              <a:rPr lang="hu-HU" b="1" dirty="0"/>
              <a:t> munkavédelmi  oktatás</a:t>
            </a:r>
            <a:r>
              <a:rPr lang="hu-HU" dirty="0"/>
              <a:t>  keretében   belül  gondoskodik arról, hogy  a  munkavállaló megismerje az általa használt technológia veszélyeit.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5589240"/>
            <a:ext cx="3577977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3751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15000">
        <p14:conveyor dir="l"/>
      </p:transition>
    </mc:Choice>
    <mc:Fallback xmlns="">
      <p:transition spd="slow" advClick="0" advTm="15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+mn-lt"/>
              </a:rPr>
              <a:t>tűzvédelmi</a:t>
            </a:r>
            <a:r>
              <a:rPr lang="hu-HU" dirty="0"/>
              <a:t> oktatás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tűzvédelmi oktatás célja: A munkavállalók  ismerjék  meg a  munkahelyük tűzvédelmi jellemzőit, a   munkafolyamatok és  az  áruk tűzveszélyességét,  a   tűzjelzés  módját,  a   tűz  esetén   követendő feladatokat,  a   tűzoltó  felszerelések  helyes használatát, és a munkahelyi Tűzvédelmi  Szabályzat  előírásait.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8288" y="4509120"/>
            <a:ext cx="3016120" cy="21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570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15000">
        <p14:conveyor dir="l"/>
      </p:transition>
    </mc:Choice>
    <mc:Fallback xmlns="">
      <p:transition spd="slow" advClick="0" advTm="1500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Első </a:t>
            </a:r>
            <a:r>
              <a:rPr lang="hu-HU" dirty="0">
                <a:latin typeface="+mn-lt"/>
              </a:rPr>
              <a:t>nap</a:t>
            </a:r>
            <a:r>
              <a:rPr lang="hu-HU" dirty="0"/>
              <a:t> az </a:t>
            </a:r>
            <a:r>
              <a:rPr lang="hu-HU" dirty="0">
                <a:latin typeface="Algerian" pitchFamily="82" charset="0"/>
              </a:rPr>
              <a:t>új</a:t>
            </a:r>
            <a:r>
              <a:rPr lang="hu-HU" dirty="0"/>
              <a:t> munkahelyen</a:t>
            </a:r>
          </a:p>
        </p:txBody>
      </p:sp>
      <p:pic>
        <p:nvPicPr>
          <p:cNvPr id="3077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32856"/>
            <a:ext cx="7058808" cy="4653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725144"/>
            <a:ext cx="9525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1823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15000">
        <p14:conveyor dir="l"/>
      </p:transition>
    </mc:Choice>
    <mc:Fallback xmlns="">
      <p:transition spd="slow" advClick="0" advTm="15000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5400" dirty="0" smtClean="0">
                <a:latin typeface="Algerian" pitchFamily="82" charset="0"/>
              </a:rPr>
              <a:t>Sok sikert </a:t>
            </a:r>
            <a:endParaRPr lang="hu-HU" sz="5400" dirty="0">
              <a:latin typeface="Algerian" pitchFamily="82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>
            <a:reflection blurRad="6350" stA="50000" endA="275" endPos="40000" dist="101600" dir="5400000" sy="-100000" algn="bl" rotWithShape="0"/>
          </a:effectLst>
          <a:scene3d>
            <a:camera prst="isometricOffAxis2Right"/>
            <a:lightRig rig="threePt" dir="t"/>
          </a:scene3d>
        </p:spPr>
        <p:txBody>
          <a:bodyPr/>
          <a:lstStyle/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996952"/>
            <a:ext cx="7524328" cy="141286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0000" endA="300" endPos="90000" dist="50800" dir="5400000" sy="-100000" algn="bl" rotWithShape="0"/>
          </a:effectLst>
          <a:scene3d>
            <a:camera prst="perspectiveContrastingRightFacing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églalap 3"/>
          <p:cNvSpPr/>
          <p:nvPr/>
        </p:nvSpPr>
        <p:spPr>
          <a:xfrm>
            <a:off x="4283968" y="580526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dirty="0"/>
              <a:t>Csík Zoltán</a:t>
            </a:r>
          </a:p>
          <a:p>
            <a:r>
              <a:rPr lang="hu-HU" dirty="0"/>
              <a:t>Mobil: 06305375989</a:t>
            </a:r>
          </a:p>
          <a:p>
            <a:r>
              <a:rPr lang="hu-HU" dirty="0"/>
              <a:t>email:csicsi1968@</a:t>
            </a:r>
            <a:r>
              <a:rPr lang="hu-HU" dirty="0" err="1"/>
              <a:t>gmail.com</a:t>
            </a:r>
            <a:endParaRPr lang="hu-HU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8580" y="1772816"/>
            <a:ext cx="1937388" cy="3094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64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8000">
        <p14:conveyor dir="l"/>
      </p:transition>
    </mc:Choice>
    <mc:Fallback xmlns="">
      <p:transition spd="slow" advClick="0" advTm="8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    Hirdetések követése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dirty="0"/>
              <a:t>Újságok böngészése</a:t>
            </a:r>
          </a:p>
          <a:p>
            <a:pPr lvl="0"/>
            <a:r>
              <a:rPr lang="hu-HU" dirty="0"/>
              <a:t>Internetes hirdetések</a:t>
            </a:r>
          </a:p>
          <a:p>
            <a:pPr lvl="0"/>
            <a:r>
              <a:rPr lang="hu-HU" dirty="0"/>
              <a:t>Rádió hallgatás</a:t>
            </a:r>
          </a:p>
          <a:p>
            <a:pPr lvl="0"/>
            <a:r>
              <a:rPr lang="hu-HU" dirty="0"/>
              <a:t>Ismeretségi kőr </a:t>
            </a:r>
          </a:p>
          <a:p>
            <a:pPr lvl="0"/>
            <a:r>
              <a:rPr lang="hu-HU" dirty="0"/>
              <a:t>Telefonos kapcsolat felvétel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844825"/>
            <a:ext cx="2808312" cy="4427519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1184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10000">
        <p14:conveyor dir="l"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   Kapcsolat felvétel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dirty="0"/>
              <a:t>Időpont egyeztetés</a:t>
            </a:r>
          </a:p>
          <a:p>
            <a:pPr lvl="0"/>
            <a:r>
              <a:rPr lang="hu-HU" dirty="0"/>
              <a:t>Telefonon vagy interneten </a:t>
            </a:r>
          </a:p>
          <a:p>
            <a:endParaRPr lang="hu-H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429000"/>
            <a:ext cx="1543051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8739" y="2996953"/>
            <a:ext cx="2162175" cy="216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4466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10000">
        <p14:conveyor dir="l"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   Motivációs levél</a:t>
            </a:r>
            <a:endParaRPr lang="hu-HU" dirty="0"/>
          </a:p>
        </p:txBody>
      </p:sp>
      <p:pic>
        <p:nvPicPr>
          <p:cNvPr id="307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060849"/>
            <a:ext cx="6840760" cy="438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492896"/>
            <a:ext cx="1584176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032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0000">
        <p14:conveyor dir="l"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 Önéletrajz</a:t>
            </a:r>
            <a:endParaRPr lang="hu-HU" dirty="0"/>
          </a:p>
        </p:txBody>
      </p:sp>
      <p:pic>
        <p:nvPicPr>
          <p:cNvPr id="4101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2060849"/>
            <a:ext cx="6196615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856161"/>
            <a:ext cx="2448272" cy="3647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3805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0000">
        <p14:conveyor dir="l"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    </a:t>
            </a:r>
            <a:r>
              <a:rPr lang="hu-HU" b="1" dirty="0"/>
              <a:t>Állásinterjú - Interjúkérdések</a:t>
            </a:r>
            <a:br>
              <a:rPr lang="hu-HU" b="1" dirty="0"/>
            </a:br>
            <a:endParaRPr lang="hu-HU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1400070"/>
            <a:ext cx="7595843" cy="4914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5354" y="2690610"/>
            <a:ext cx="1368647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1513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0000">
        <p14:conveyor dir="l"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 Munka szerződés</a:t>
            </a:r>
            <a:endParaRPr lang="hu-HU" dirty="0"/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2060848"/>
            <a:ext cx="8669260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5013176"/>
            <a:ext cx="1143000" cy="136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5846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15000">
        <p14:conveyor dir="l"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dirty="0"/>
              <a:t>A </a:t>
            </a:r>
            <a:r>
              <a:rPr lang="hu-HU" dirty="0">
                <a:latin typeface="+mn-lt"/>
              </a:rPr>
              <a:t>munkaszerződés</a:t>
            </a:r>
            <a:r>
              <a:rPr lang="hu-HU" dirty="0"/>
              <a:t> tartalmi elemei</a:t>
            </a:r>
          </a:p>
        </p:txBody>
      </p:sp>
      <p:pic>
        <p:nvPicPr>
          <p:cNvPr id="7173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4" y="1931040"/>
            <a:ext cx="7778887" cy="4742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8050" y="3933056"/>
            <a:ext cx="1885951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2958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0000">
        <p14:conveyor dir="l"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298408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 Munkaköri alkalmasság orvosi </a:t>
            </a:r>
            <a:r>
              <a:rPr lang="hu-HU" dirty="0" smtClean="0"/>
              <a:t>            vizsgálat</a:t>
            </a:r>
            <a:endParaRPr lang="hu-H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3528" y="1988840"/>
            <a:ext cx="10755264" cy="473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229200"/>
            <a:ext cx="1076325" cy="142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2328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8000">
        <p14:conveyor dir="l"/>
      </p:transition>
    </mc:Choice>
    <mc:Fallback xmlns="">
      <p:transition spd="slow" advClick="0" advTm="8000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ramlás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392</TotalTime>
  <Words>122</Words>
  <Application>Microsoft Office PowerPoint</Application>
  <PresentationFormat>Diavetítés a képernyőre (4:3 oldalarány)</PresentationFormat>
  <Paragraphs>33</Paragraphs>
  <Slides>13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4" baseType="lpstr">
      <vt:lpstr>Áramlás</vt:lpstr>
      <vt:lpstr>A munkába állás feltételei</vt:lpstr>
      <vt:lpstr>    Hirdetések követése</vt:lpstr>
      <vt:lpstr>   Kapcsolat felvétel</vt:lpstr>
      <vt:lpstr>   Motivációs levél</vt:lpstr>
      <vt:lpstr> Önéletrajz</vt:lpstr>
      <vt:lpstr>    Állásinterjú - Interjúkérdések </vt:lpstr>
      <vt:lpstr> Munka szerződés</vt:lpstr>
      <vt:lpstr>A munkaszerződés tartalmi elemei</vt:lpstr>
      <vt:lpstr> Munkaköri alkalmasság orvosi             vizsgálat</vt:lpstr>
      <vt:lpstr>munkavédelmi oktatás</vt:lpstr>
      <vt:lpstr>tűzvédelmi oktatás</vt:lpstr>
      <vt:lpstr>Első nap az új munkahelyen</vt:lpstr>
      <vt:lpstr>Sok sikert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munkába állás feltételei</dc:title>
  <dc:creator>csicsi</dc:creator>
  <cp:lastModifiedBy>csicsi</cp:lastModifiedBy>
  <cp:revision>32</cp:revision>
  <dcterms:created xsi:type="dcterms:W3CDTF">2011-09-20T19:19:59Z</dcterms:created>
  <dcterms:modified xsi:type="dcterms:W3CDTF">2011-09-25T20:20:56Z</dcterms:modified>
</cp:coreProperties>
</file>